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9" r:id="rId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847"/>
    <p:restoredTop sz="94729"/>
  </p:normalViewPr>
  <p:slideViewPr>
    <p:cSldViewPr snapToGrid="0" snapToObjects="1">
      <p:cViewPr>
        <p:scale>
          <a:sx n="149" d="100"/>
          <a:sy n="149" d="100"/>
        </p:scale>
        <p:origin x="776" y="3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9" y="4450301"/>
            <a:ext cx="1255820" cy="452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4"/>
            <a:ext cx="9156700" cy="51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CB7A-1891-EF41-B3A6-D932067BD522}" type="datetimeFigureOut">
              <a:rPr lang="en-US" smtClean="0"/>
              <a:pPr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041B-3B01-9846-BB72-2F38F3B0B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CB7A-1891-EF41-B3A6-D932067BD522}" type="datetimeFigureOut">
              <a:rPr lang="en-US" smtClean="0"/>
              <a:pPr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041B-3B01-9846-BB72-2F38F3B0B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4"/>
            <a:ext cx="9156700" cy="51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CB7A-1891-EF41-B3A6-D932067BD522}" type="datetimeFigureOut">
              <a:rPr lang="en-US" smtClean="0"/>
              <a:pPr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041B-3B01-9846-BB72-2F38F3B0B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CB7A-1891-EF41-B3A6-D932067BD522}" type="datetimeFigureOut">
              <a:rPr lang="en-US" smtClean="0"/>
              <a:pPr/>
              <a:t>5/4/18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041B-3B01-9846-BB72-2F38F3B0B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CB7A-1891-EF41-B3A6-D932067BD522}" type="datetimeFigureOut">
              <a:rPr lang="en-US" smtClean="0"/>
              <a:pPr/>
              <a:t>5/4/18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041B-3B01-9846-BB72-2F38F3B0B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CB7A-1891-EF41-B3A6-D932067BD522}" type="datetimeFigureOut">
              <a:rPr lang="en-US" smtClean="0"/>
              <a:pPr/>
              <a:t>5/4/18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041B-3B01-9846-BB72-2F38F3B0B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CB7A-1891-EF41-B3A6-D932067BD522}" type="datetimeFigureOut">
              <a:rPr lang="en-US" smtClean="0"/>
              <a:pPr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041B-3B01-9846-BB72-2F38F3B0B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CB7A-1891-EF41-B3A6-D932067BD522}" type="datetimeFigureOut">
              <a:rPr lang="en-US" smtClean="0"/>
              <a:pPr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041B-3B01-9846-BB72-2F38F3B0B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CB7A-1891-EF41-B3A6-D932067BD522}" type="datetimeFigureOut">
              <a:rPr lang="en-US" smtClean="0"/>
              <a:pPr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5041B-3B01-9846-BB72-2F38F3B0B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680" y="4142189"/>
            <a:ext cx="88198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Title of Presentation </a:t>
            </a: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Goes Here</a:t>
            </a:r>
            <a:endParaRPr 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680" y="2569934"/>
            <a:ext cx="6456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FIRST NAME</a:t>
            </a:r>
            <a:b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LAST NAME</a:t>
            </a:r>
            <a:endParaRPr lang="en-US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103" y="229622"/>
            <a:ext cx="627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 Goes Here</a:t>
            </a:r>
            <a:endParaRPr lang="en-US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021" y="1383797"/>
            <a:ext cx="85153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endParaRPr lang="en-US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Ex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58</Words>
  <Application>Microsoft Macintosh PowerPoint</Application>
  <PresentationFormat>On-screen Show (16:9)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 Betlej</dc:creator>
  <cp:lastModifiedBy>Brandon Kelley</cp:lastModifiedBy>
  <cp:revision>26</cp:revision>
  <dcterms:created xsi:type="dcterms:W3CDTF">2017-05-11T21:29:23Z</dcterms:created>
  <dcterms:modified xsi:type="dcterms:W3CDTF">2018-05-04T23:26:53Z</dcterms:modified>
</cp:coreProperties>
</file>